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370" y="-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1325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949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829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231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5512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736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23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824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336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0207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274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606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23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10/19/2023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746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</p:sldLayoutIdLst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833199" y="2820714"/>
            <a:ext cx="7073384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6561"/>
              </a:lnSpc>
            </a:pPr>
            <a:r>
              <a:rPr lang="en-US" sz="5249" b="1" kern="0" spc="-157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 : PuddleSense 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833204" y="3987169"/>
            <a:ext cx="7477601" cy="14216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"Imagine having a personal road companion that not only captures the journey but also empowers you with real-time road insights. Introducing 'PuddleSense' , the daily road-scanning camera designed to keep you safe, informed, and ahead of the curve."</a:t>
            </a:r>
            <a:endParaRPr lang="en-US" sz="1751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6319604" y="1265400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5468"/>
              </a:lnSpc>
            </a:pPr>
            <a:r>
              <a:rPr lang="en-US" sz="4375" b="1" kern="0" spc="-13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Identifying the Problem Statement</a:t>
            </a:r>
            <a:endParaRPr lang="en-US" sz="4375" dirty="0"/>
          </a:p>
        </p:txBody>
      </p:sp>
      <p:sp>
        <p:nvSpPr>
          <p:cNvPr id="5" name="Shape 3"/>
          <p:cNvSpPr/>
          <p:nvPr/>
        </p:nvSpPr>
        <p:spPr>
          <a:xfrm>
            <a:off x="6319603" y="316099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6490695" y="3202666"/>
            <a:ext cx="15775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3281"/>
              </a:lnSpc>
            </a:pPr>
            <a:r>
              <a:rPr lang="en-US" sz="2624" b="1" kern="0" spc="-7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7041717" y="3237313"/>
            <a:ext cx="2905601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35"/>
              </a:lnSpc>
            </a:pPr>
            <a:r>
              <a:rPr lang="en-US" sz="2187" b="1" kern="0" spc="-67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Unsafe Road Conditions in Rainy Weather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7041717" y="4153854"/>
            <a:ext cx="2905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Rainy weather creates hazardous road conditions, endangering drivers.</a:t>
            </a:r>
            <a:endParaRPr lang="en-US" sz="1751" dirty="0"/>
          </a:p>
        </p:txBody>
      </p:sp>
      <p:sp>
        <p:nvSpPr>
          <p:cNvPr id="9" name="Shape 7"/>
          <p:cNvSpPr/>
          <p:nvPr/>
        </p:nvSpPr>
        <p:spPr>
          <a:xfrm>
            <a:off x="10169489" y="316099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10321528" y="3202666"/>
            <a:ext cx="19585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3281"/>
              </a:lnSpc>
            </a:pPr>
            <a:r>
              <a:rPr lang="en-US" sz="2624" b="1" kern="0" spc="-7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10891604" y="3237310"/>
            <a:ext cx="2905601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35"/>
              </a:lnSpc>
            </a:pPr>
            <a:r>
              <a:rPr lang="en-US" sz="2187" b="1" kern="0" spc="-67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Lack of Real-Time Road Information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10891604" y="4153854"/>
            <a:ext cx="2905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Drivers lack real-time road condition data, leading to unexpected challenges.</a:t>
            </a:r>
            <a:endParaRPr lang="en-US" sz="1751" dirty="0"/>
          </a:p>
        </p:txBody>
      </p:sp>
      <p:sp>
        <p:nvSpPr>
          <p:cNvPr id="13" name="Shape 11"/>
          <p:cNvSpPr/>
          <p:nvPr/>
        </p:nvSpPr>
        <p:spPr>
          <a:xfrm>
            <a:off x="6319603" y="596301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110080"/>
          </a:solidFill>
          <a:ln w="13811">
            <a:solidFill>
              <a:srgbClr val="140099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6467835" y="6004684"/>
            <a:ext cx="20347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>
              <a:lnSpc>
                <a:spcPts val="3281"/>
              </a:lnSpc>
            </a:pPr>
            <a:r>
              <a:rPr lang="en-US" sz="2624" b="1" kern="0" spc="-79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7041717" y="6039325"/>
            <a:ext cx="4313039" cy="3471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35"/>
              </a:lnSpc>
            </a:pPr>
            <a:r>
              <a:rPr lang="en-US" sz="2187" b="1" kern="0" spc="-67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Limited Awareness of Safe Routes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7041717" y="6608683"/>
            <a:ext cx="6755487" cy="355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99"/>
              </a:lnSpc>
            </a:pPr>
            <a:r>
              <a:rPr lang="en-US" sz="175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Drivers are unaware of safe routes during rainy seasons.</a:t>
            </a:r>
            <a:endParaRPr lang="en-US" sz="1751" dirty="0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2037997" y="1577340"/>
            <a:ext cx="833782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5" b="1" kern="0" spc="-13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 Innovative Solution Overview</a:t>
            </a:r>
            <a:endParaRPr lang="en-US" sz="4375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716058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030629"/>
            <a:ext cx="3295888" cy="355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99"/>
              </a:lnSpc>
            </a:pPr>
            <a:r>
              <a:rPr lang="en-US" sz="1751" b="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Daily Road Scanning:</a:t>
            </a:r>
            <a:r>
              <a:rPr lang="en-US" sz="175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endParaRPr lang="en-US" sz="1751" dirty="0"/>
          </a:p>
        </p:txBody>
      </p:sp>
      <p:sp>
        <p:nvSpPr>
          <p:cNvPr id="7" name="Text 4"/>
          <p:cNvSpPr/>
          <p:nvPr/>
        </p:nvSpPr>
        <p:spPr>
          <a:xfrm>
            <a:off x="2037993" y="5585936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PuddleSense scans the roads daily, creating a comprehensive database of road conditions.</a:t>
            </a:r>
            <a:endParaRPr lang="en-US" sz="1751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41" y="2716055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41" y="5030748"/>
            <a:ext cx="3296007" cy="355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99"/>
              </a:lnSpc>
            </a:pPr>
            <a:r>
              <a:rPr lang="en-US" sz="1751" b="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Puddle Alerts:</a:t>
            </a:r>
            <a:r>
              <a:rPr lang="en-US" sz="175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endParaRPr lang="en-US" sz="1751" dirty="0"/>
          </a:p>
        </p:txBody>
      </p:sp>
      <p:sp>
        <p:nvSpPr>
          <p:cNvPr id="10" name="Text 6"/>
          <p:cNvSpPr/>
          <p:nvPr/>
        </p:nvSpPr>
        <p:spPr>
          <a:xfrm>
            <a:off x="5667141" y="5586056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Get instant alerts about puddle-prone areas during rainy weather.</a:t>
            </a:r>
            <a:endParaRPr lang="en-US" sz="1751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5" y="2716055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5" y="5030748"/>
            <a:ext cx="3296007" cy="3554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2799"/>
              </a:lnSpc>
            </a:pPr>
            <a:r>
              <a:rPr lang="en-US" sz="1751" b="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Safe and Easy Installation:</a:t>
            </a:r>
            <a:r>
              <a:rPr lang="en-US" sz="175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endParaRPr lang="en-US" sz="1751" dirty="0"/>
          </a:p>
        </p:txBody>
      </p:sp>
      <p:sp>
        <p:nvSpPr>
          <p:cNvPr id="13" name="Text 8"/>
          <p:cNvSpPr/>
          <p:nvPr/>
        </p:nvSpPr>
        <p:spPr>
          <a:xfrm>
            <a:off x="9296405" y="5586056"/>
            <a:ext cx="32960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Mounts easily on your car's windshield for hassle-free use.</a:t>
            </a:r>
            <a:endParaRPr lang="en-US" sz="175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204" y="2001680"/>
            <a:ext cx="490311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5" b="1" kern="0" spc="-13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 or Service:</a:t>
            </a:r>
            <a:endParaRPr lang="en-US" sz="4375" dirty="0"/>
          </a:p>
        </p:txBody>
      </p:sp>
      <p:sp>
        <p:nvSpPr>
          <p:cNvPr id="6" name="Text 3"/>
          <p:cNvSpPr/>
          <p:nvPr/>
        </p:nvSpPr>
        <p:spPr>
          <a:xfrm>
            <a:off x="833204" y="3029310"/>
            <a:ext cx="7477601" cy="31986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PuddleSense redefines the driving experience by addressing the persistent challenges posed by wet and unpredictable road conditions. Our state-of-the-art system scans the roads daily, offering drivers a vital edge with real-time environmental insights. Say goodbye to the uncertainty of puddle-prone areas and the hazards of rainy weather. PuddleSense stands as a dependable co-pilot, providing immediate alerts on puddles and guiding drivers on the safest routes. It's more than just a camera; it's your assurance for secure and confident travel, regardless of the weather outside."</a:t>
            </a:r>
            <a:endParaRPr lang="en-US" sz="175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1712952"/>
            <a:ext cx="492121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5" b="1" kern="0" spc="-13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Targeted Audience</a:t>
            </a:r>
            <a:endParaRPr lang="en-US" sz="4375" dirty="0"/>
          </a:p>
        </p:txBody>
      </p:sp>
      <p:sp>
        <p:nvSpPr>
          <p:cNvPr id="6" name="Text 3"/>
          <p:cNvSpPr/>
          <p:nvPr/>
        </p:nvSpPr>
        <p:spPr>
          <a:xfrm>
            <a:off x="6675001" y="2740585"/>
            <a:ext cx="7122200" cy="1199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891" indent="-342891">
              <a:lnSpc>
                <a:spcPts val="3149"/>
              </a:lnSpc>
              <a:buSzPct val="100000"/>
              <a:buFont typeface="+mj-lt"/>
              <a:buAutoNum type="arabicPeriod"/>
            </a:pPr>
            <a:r>
              <a:rPr lang="en-US" sz="1751" b="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Commute and Daily Drivers:</a:t>
            </a:r>
            <a:r>
              <a:rPr lang="en-US" sz="175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Individuals who commute to work, travel regularly, or drive daily and are looking for enhanced safety and convenience during their journeys.</a:t>
            </a:r>
            <a:endParaRPr lang="en-US" sz="1751" dirty="0"/>
          </a:p>
        </p:txBody>
      </p:sp>
      <p:sp>
        <p:nvSpPr>
          <p:cNvPr id="7" name="Text 4"/>
          <p:cNvSpPr/>
          <p:nvPr/>
        </p:nvSpPr>
        <p:spPr>
          <a:xfrm>
            <a:off x="6675001" y="4028841"/>
            <a:ext cx="7122200" cy="1199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891" indent="-342891">
              <a:lnSpc>
                <a:spcPts val="3149"/>
              </a:lnSpc>
              <a:buSzPct val="100000"/>
              <a:buFont typeface="+mj-lt"/>
              <a:buAutoNum type="arabicPeriod" startAt="2"/>
            </a:pPr>
            <a:r>
              <a:rPr lang="en-US" sz="1751" b="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Rainy Season Navigators:</a:t>
            </a:r>
            <a:r>
              <a:rPr lang="en-US" sz="175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Drivers living in regions with frequent rain and inclement weather conditions, who face specific challenges during these periods.</a:t>
            </a:r>
            <a:endParaRPr lang="en-US" sz="1751" dirty="0"/>
          </a:p>
        </p:txBody>
      </p:sp>
      <p:sp>
        <p:nvSpPr>
          <p:cNvPr id="8" name="Text 5"/>
          <p:cNvSpPr/>
          <p:nvPr/>
        </p:nvSpPr>
        <p:spPr>
          <a:xfrm>
            <a:off x="6675001" y="5317097"/>
            <a:ext cx="7122200" cy="1199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891" indent="-342891">
              <a:lnSpc>
                <a:spcPts val="3149"/>
              </a:lnSpc>
              <a:buSzPct val="100000"/>
              <a:buFont typeface="+mj-lt"/>
              <a:buAutoNum type="arabicPeriod" startAt="3"/>
            </a:pPr>
            <a:r>
              <a:rPr lang="en-US" sz="1751" b="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Fleet Managers:</a:t>
            </a:r>
            <a:r>
              <a:rPr lang="en-US" sz="1751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Professionals responsible for managing vehicle fleets, who aim to improve driver safety, reduce maintenance costs, and ensure on-time deliveries, especially in challenging weather.</a:t>
            </a:r>
            <a:endParaRPr lang="en-US" sz="175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2037997" y="4323160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5" b="1" kern="0" spc="-13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Conclusion:  </a:t>
            </a:r>
            <a:endParaRPr lang="en-US" sz="4375" dirty="0"/>
          </a:p>
        </p:txBody>
      </p:sp>
      <p:sp>
        <p:nvSpPr>
          <p:cNvPr id="5" name="Text 3"/>
          <p:cNvSpPr/>
          <p:nvPr/>
        </p:nvSpPr>
        <p:spPr>
          <a:xfrm>
            <a:off x="2037997" y="5350788"/>
            <a:ext cx="10554415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3499"/>
              </a:lnSpc>
            </a:pPr>
            <a:r>
              <a:rPr lang="en-US" sz="2187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"With 'PuddleSense,' you're not just driving; you're experiencing the road like never before. Say goodbye to unexpected puddles and hello to a safer, smarter way to travel. Don't just go, go with 'PuddleSense.'"</a:t>
            </a:r>
            <a:endParaRPr lang="en-US" sz="2187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 w="13811">
            <a:solidFill>
              <a:srgbClr val="56515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4" name="Text 2"/>
          <p:cNvSpPr/>
          <p:nvPr/>
        </p:nvSpPr>
        <p:spPr>
          <a:xfrm>
            <a:off x="2037997" y="305669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>
              <a:lnSpc>
                <a:spcPts val="5468"/>
              </a:lnSpc>
            </a:pPr>
            <a:r>
              <a:rPr lang="en-US" sz="4375" b="1" kern="0" spc="-131" dirty="0">
                <a:solidFill>
                  <a:srgbClr val="FFFFF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Team Members</a:t>
            </a:r>
            <a:endParaRPr lang="en-US" sz="4375" dirty="0"/>
          </a:p>
        </p:txBody>
      </p:sp>
      <p:sp>
        <p:nvSpPr>
          <p:cNvPr id="5" name="Text 3"/>
          <p:cNvSpPr/>
          <p:nvPr/>
        </p:nvSpPr>
        <p:spPr>
          <a:xfrm>
            <a:off x="2482338" y="4195406"/>
            <a:ext cx="10110073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891" indent="-342891">
              <a:lnSpc>
                <a:spcPts val="3499"/>
              </a:lnSpc>
              <a:buSzPct val="100000"/>
              <a:buChar char="•"/>
            </a:pPr>
            <a:r>
              <a:rPr lang="en-US" sz="2187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Anubhav Rawat (RA2311050010057)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482338" y="4728568"/>
            <a:ext cx="10110073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891" indent="-342891">
              <a:lnSpc>
                <a:spcPts val="3499"/>
              </a:lnSpc>
              <a:buSzPct val="100000"/>
              <a:buChar char="•"/>
            </a:pPr>
            <a:r>
              <a:rPr lang="en-US" sz="2187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Drishti Lund (RA2311047010163)</a:t>
            </a:r>
          </a:p>
          <a:p>
            <a:pPr marL="342891" indent="-342891">
              <a:lnSpc>
                <a:spcPts val="3499"/>
              </a:lnSpc>
              <a:buSzPct val="100000"/>
              <a:buChar char="•"/>
            </a:pPr>
            <a:r>
              <a:rPr lang="en-US" sz="2187" kern="0" spc="-35" dirty="0" err="1">
                <a:solidFill>
                  <a:srgbClr val="E5E0DF"/>
                </a:solidFill>
                <a:latin typeface="Inter" pitchFamily="34" charset="0"/>
                <a:ea typeface="Inter" pitchFamily="34" charset="-122"/>
              </a:rPr>
              <a:t>Prakrut</a:t>
            </a:r>
            <a:r>
              <a:rPr lang="en-US" sz="2187" kern="0" spc="-35" dirty="0">
                <a:solidFill>
                  <a:srgbClr val="E5E0DF"/>
                </a:solidFill>
                <a:latin typeface="Inter" pitchFamily="34" charset="0"/>
                <a:ea typeface="Inter" pitchFamily="34" charset="-122"/>
              </a:rPr>
              <a:t> Dave (RA2311003010056)</a:t>
            </a:r>
          </a:p>
          <a:p>
            <a:pPr>
              <a:lnSpc>
                <a:spcPts val="3499"/>
              </a:lnSpc>
              <a:buSzPct val="100000"/>
            </a:pPr>
            <a:endParaRPr lang="en-US" sz="2187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568</TotalTime>
  <Words>403</Words>
  <Application>Microsoft Office PowerPoint</Application>
  <PresentationFormat>Custom</PresentationFormat>
  <Paragraphs>38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Anubhav Rawat</cp:lastModifiedBy>
  <cp:revision>5</cp:revision>
  <dcterms:created xsi:type="dcterms:W3CDTF">2023-10-18T19:07:57Z</dcterms:created>
  <dcterms:modified xsi:type="dcterms:W3CDTF">2023-10-19T07:24:53Z</dcterms:modified>
</cp:coreProperties>
</file>